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FFFE7-FCD7-4F44-BA91-F399B2C2CFD6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BC6BE-4E14-4466-B2B4-925302D6B5E2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Williams Lake TSA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L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Williams Lake TSA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Williams Lake TSA Mountain Pine Beetle Attack Severity from 1999-2010</dc:title>
  <dc:creator>Duncan</dc:creator>
  <cp:lastModifiedBy>Duncan</cp:lastModifiedBy>
  <cp:revision>1</cp:revision>
  <dcterms:created xsi:type="dcterms:W3CDTF">2011-02-23T17:56:12Z</dcterms:created>
  <dcterms:modified xsi:type="dcterms:W3CDTF">2011-02-23T17:57:16Z</dcterms:modified>
</cp:coreProperties>
</file>